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438"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6977096"/>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30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түнде 5-10, күндіз 7-12 м/с. Ауа температурасы түнде  13-15, күндіз 28-30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31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9651" y="233666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25706</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5216</cp:revision>
  <cp:lastPrinted>2021-07-01T03:56:27Z</cp:lastPrinted>
  <dcterms:created xsi:type="dcterms:W3CDTF">2018-03-27T06:03:00Z</dcterms:created>
  <dcterms:modified xsi:type="dcterms:W3CDTF">2026-05-29T08:03:18Z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